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384B80-B670-408C-A7D4-47968057C2D9}" v="3" dt="2023-04-09T14:41:02.8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 varScale="1">
        <p:scale>
          <a:sx n="77" d="100"/>
          <a:sy n="77" d="100"/>
        </p:scale>
        <p:origin x="78" y="4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fried Tomazsewski" userId="8d0be136-c7e6-4008-904e-7d192e7b1dce" providerId="ADAL" clId="{FB384B80-B670-408C-A7D4-47968057C2D9}"/>
    <pc:docChg chg="undo custSel addSld modSld sldOrd">
      <pc:chgData name="Siegfried Tomazsewski" userId="8d0be136-c7e6-4008-904e-7d192e7b1dce" providerId="ADAL" clId="{FB384B80-B670-408C-A7D4-47968057C2D9}" dt="2023-04-10T05:28:17.577" v="668" actId="20577"/>
      <pc:docMkLst>
        <pc:docMk/>
      </pc:docMkLst>
      <pc:sldChg chg="modSp add mod">
        <pc:chgData name="Siegfried Tomazsewski" userId="8d0be136-c7e6-4008-904e-7d192e7b1dce" providerId="ADAL" clId="{FB384B80-B670-408C-A7D4-47968057C2D9}" dt="2023-04-09T14:33:15.867" v="195" actId="20577"/>
        <pc:sldMkLst>
          <pc:docMk/>
          <pc:sldMk cId="756108461" sldId="257"/>
        </pc:sldMkLst>
        <pc:spChg chg="mod">
          <ac:chgData name="Siegfried Tomazsewski" userId="8d0be136-c7e6-4008-904e-7d192e7b1dce" providerId="ADAL" clId="{FB384B80-B670-408C-A7D4-47968057C2D9}" dt="2023-04-09T14:15:10.469" v="16" actId="20577"/>
          <ac:spMkLst>
            <pc:docMk/>
            <pc:sldMk cId="756108461" sldId="257"/>
            <ac:spMk id="2" creationId="{69CB94C5-62F4-98EE-9535-BA1A2450E930}"/>
          </ac:spMkLst>
        </pc:spChg>
        <pc:spChg chg="mod">
          <ac:chgData name="Siegfried Tomazsewski" userId="8d0be136-c7e6-4008-904e-7d192e7b1dce" providerId="ADAL" clId="{FB384B80-B670-408C-A7D4-47968057C2D9}" dt="2023-04-09T14:33:15.867" v="195" actId="20577"/>
          <ac:spMkLst>
            <pc:docMk/>
            <pc:sldMk cId="756108461" sldId="257"/>
            <ac:spMk id="3" creationId="{3E520185-69BB-6540-FDD8-311B7418F59E}"/>
          </ac:spMkLst>
        </pc:spChg>
        <pc:spChg chg="mod">
          <ac:chgData name="Siegfried Tomazsewski" userId="8d0be136-c7e6-4008-904e-7d192e7b1dce" providerId="ADAL" clId="{FB384B80-B670-408C-A7D4-47968057C2D9}" dt="2023-04-09T14:19:05.121" v="150" actId="20577"/>
          <ac:spMkLst>
            <pc:docMk/>
            <pc:sldMk cId="756108461" sldId="257"/>
            <ac:spMk id="7" creationId="{53250DB7-7595-E2BB-3D74-0AAAAE522498}"/>
          </ac:spMkLst>
        </pc:spChg>
      </pc:sldChg>
      <pc:sldChg chg="addSp delSp modSp add mod">
        <pc:chgData name="Siegfried Tomazsewski" userId="8d0be136-c7e6-4008-904e-7d192e7b1dce" providerId="ADAL" clId="{FB384B80-B670-408C-A7D4-47968057C2D9}" dt="2023-04-09T14:40:03.803" v="452" actId="313"/>
        <pc:sldMkLst>
          <pc:docMk/>
          <pc:sldMk cId="3167904653" sldId="258"/>
        </pc:sldMkLst>
        <pc:spChg chg="mod">
          <ac:chgData name="Siegfried Tomazsewski" userId="8d0be136-c7e6-4008-904e-7d192e7b1dce" providerId="ADAL" clId="{FB384B80-B670-408C-A7D4-47968057C2D9}" dt="2023-04-09T14:34:21.968" v="215" actId="20577"/>
          <ac:spMkLst>
            <pc:docMk/>
            <pc:sldMk cId="3167904653" sldId="258"/>
            <ac:spMk id="2" creationId="{69CB94C5-62F4-98EE-9535-BA1A2450E930}"/>
          </ac:spMkLst>
        </pc:spChg>
        <pc:spChg chg="del">
          <ac:chgData name="Siegfried Tomazsewski" userId="8d0be136-c7e6-4008-904e-7d192e7b1dce" providerId="ADAL" clId="{FB384B80-B670-408C-A7D4-47968057C2D9}" dt="2023-04-09T14:33:52.191" v="203" actId="478"/>
          <ac:spMkLst>
            <pc:docMk/>
            <pc:sldMk cId="3167904653" sldId="258"/>
            <ac:spMk id="3" creationId="{3E520185-69BB-6540-FDD8-311B7418F59E}"/>
          </ac:spMkLst>
        </pc:spChg>
        <pc:spChg chg="add mod">
          <ac:chgData name="Siegfried Tomazsewski" userId="8d0be136-c7e6-4008-904e-7d192e7b1dce" providerId="ADAL" clId="{FB384B80-B670-408C-A7D4-47968057C2D9}" dt="2023-04-09T14:35:05.443" v="240" actId="255"/>
          <ac:spMkLst>
            <pc:docMk/>
            <pc:sldMk cId="3167904653" sldId="258"/>
            <ac:spMk id="6" creationId="{70B92238-CE2E-E726-CA22-0AFFDEE16930}"/>
          </ac:spMkLst>
        </pc:spChg>
        <pc:spChg chg="add del mod">
          <ac:chgData name="Siegfried Tomazsewski" userId="8d0be136-c7e6-4008-904e-7d192e7b1dce" providerId="ADAL" clId="{FB384B80-B670-408C-A7D4-47968057C2D9}" dt="2023-04-09T14:35:22.853" v="242" actId="1076"/>
          <ac:spMkLst>
            <pc:docMk/>
            <pc:sldMk cId="3167904653" sldId="258"/>
            <ac:spMk id="7" creationId="{53250DB7-7595-E2BB-3D74-0AAAAE522498}"/>
          </ac:spMkLst>
        </pc:spChg>
        <pc:spChg chg="add mod">
          <ac:chgData name="Siegfried Tomazsewski" userId="8d0be136-c7e6-4008-904e-7d192e7b1dce" providerId="ADAL" clId="{FB384B80-B670-408C-A7D4-47968057C2D9}" dt="2023-04-09T14:39:59.679" v="451" actId="313"/>
          <ac:spMkLst>
            <pc:docMk/>
            <pc:sldMk cId="3167904653" sldId="258"/>
            <ac:spMk id="8" creationId="{5757A117-4209-C805-0D42-147ED1F2A9F3}"/>
          </ac:spMkLst>
        </pc:spChg>
        <pc:spChg chg="add mod">
          <ac:chgData name="Siegfried Tomazsewski" userId="8d0be136-c7e6-4008-904e-7d192e7b1dce" providerId="ADAL" clId="{FB384B80-B670-408C-A7D4-47968057C2D9}" dt="2023-04-09T14:40:03.803" v="452" actId="313"/>
          <ac:spMkLst>
            <pc:docMk/>
            <pc:sldMk cId="3167904653" sldId="258"/>
            <ac:spMk id="9" creationId="{F04B2308-E085-412D-2EE0-61E1320CF4D8}"/>
          </ac:spMkLst>
        </pc:spChg>
        <pc:picChg chg="add del">
          <ac:chgData name="Siegfried Tomazsewski" userId="8d0be136-c7e6-4008-904e-7d192e7b1dce" providerId="ADAL" clId="{FB384B80-B670-408C-A7D4-47968057C2D9}" dt="2023-04-09T14:33:46.918" v="202" actId="478"/>
          <ac:picMkLst>
            <pc:docMk/>
            <pc:sldMk cId="3167904653" sldId="258"/>
            <ac:picMk id="5" creationId="{56732575-E2B5-F387-5D07-B4D4FA9AA917}"/>
          </ac:picMkLst>
        </pc:picChg>
      </pc:sldChg>
      <pc:sldChg chg="addSp delSp modSp add mod">
        <pc:chgData name="Siegfried Tomazsewski" userId="8d0be136-c7e6-4008-904e-7d192e7b1dce" providerId="ADAL" clId="{FB384B80-B670-408C-A7D4-47968057C2D9}" dt="2023-04-09T14:41:58.736" v="540" actId="20577"/>
        <pc:sldMkLst>
          <pc:docMk/>
          <pc:sldMk cId="3605923676" sldId="259"/>
        </pc:sldMkLst>
        <pc:spChg chg="mod">
          <ac:chgData name="Siegfried Tomazsewski" userId="8d0be136-c7e6-4008-904e-7d192e7b1dce" providerId="ADAL" clId="{FB384B80-B670-408C-A7D4-47968057C2D9}" dt="2023-04-09T14:36:40.391" v="317" actId="20577"/>
          <ac:spMkLst>
            <pc:docMk/>
            <pc:sldMk cId="3605923676" sldId="259"/>
            <ac:spMk id="2" creationId="{69CB94C5-62F4-98EE-9535-BA1A2450E930}"/>
          </ac:spMkLst>
        </pc:spChg>
        <pc:spChg chg="add mod">
          <ac:chgData name="Siegfried Tomazsewski" userId="8d0be136-c7e6-4008-904e-7d192e7b1dce" providerId="ADAL" clId="{FB384B80-B670-408C-A7D4-47968057C2D9}" dt="2023-04-09T14:41:58.736" v="540" actId="20577"/>
          <ac:spMkLst>
            <pc:docMk/>
            <pc:sldMk cId="3605923676" sldId="259"/>
            <ac:spMk id="3" creationId="{1FBC6693-EED9-8C4E-E2D3-5C1F25C4DFA2}"/>
          </ac:spMkLst>
        </pc:spChg>
        <pc:spChg chg="mod">
          <ac:chgData name="Siegfried Tomazsewski" userId="8d0be136-c7e6-4008-904e-7d192e7b1dce" providerId="ADAL" clId="{FB384B80-B670-408C-A7D4-47968057C2D9}" dt="2023-04-09T14:39:12.650" v="446" actId="20577"/>
          <ac:spMkLst>
            <pc:docMk/>
            <pc:sldMk cId="3605923676" sldId="259"/>
            <ac:spMk id="6" creationId="{70B92238-CE2E-E726-CA22-0AFFDEE16930}"/>
          </ac:spMkLst>
        </pc:spChg>
        <pc:spChg chg="del">
          <ac:chgData name="Siegfried Tomazsewski" userId="8d0be136-c7e6-4008-904e-7d192e7b1dce" providerId="ADAL" clId="{FB384B80-B670-408C-A7D4-47968057C2D9}" dt="2023-04-09T14:37:24.670" v="404" actId="478"/>
          <ac:spMkLst>
            <pc:docMk/>
            <pc:sldMk cId="3605923676" sldId="259"/>
            <ac:spMk id="7" creationId="{53250DB7-7595-E2BB-3D74-0AAAAE522498}"/>
          </ac:spMkLst>
        </pc:spChg>
        <pc:spChg chg="del">
          <ac:chgData name="Siegfried Tomazsewski" userId="8d0be136-c7e6-4008-904e-7d192e7b1dce" providerId="ADAL" clId="{FB384B80-B670-408C-A7D4-47968057C2D9}" dt="2023-04-09T14:37:36.139" v="405" actId="478"/>
          <ac:spMkLst>
            <pc:docMk/>
            <pc:sldMk cId="3605923676" sldId="259"/>
            <ac:spMk id="8" creationId="{5757A117-4209-C805-0D42-147ED1F2A9F3}"/>
          </ac:spMkLst>
        </pc:spChg>
        <pc:spChg chg="mod">
          <ac:chgData name="Siegfried Tomazsewski" userId="8d0be136-c7e6-4008-904e-7d192e7b1dce" providerId="ADAL" clId="{FB384B80-B670-408C-A7D4-47968057C2D9}" dt="2023-04-09T14:40:38.820" v="494" actId="20577"/>
          <ac:spMkLst>
            <pc:docMk/>
            <pc:sldMk cId="3605923676" sldId="259"/>
            <ac:spMk id="9" creationId="{F04B2308-E085-412D-2EE0-61E1320CF4D8}"/>
          </ac:spMkLst>
        </pc:spChg>
      </pc:sldChg>
      <pc:sldChg chg="modSp add mod ord">
        <pc:chgData name="Siegfried Tomazsewski" userId="8d0be136-c7e6-4008-904e-7d192e7b1dce" providerId="ADAL" clId="{FB384B80-B670-408C-A7D4-47968057C2D9}" dt="2023-04-10T05:28:17.577" v="668" actId="20577"/>
        <pc:sldMkLst>
          <pc:docMk/>
          <pc:sldMk cId="1156501172" sldId="260"/>
        </pc:sldMkLst>
        <pc:spChg chg="mod">
          <ac:chgData name="Siegfried Tomazsewski" userId="8d0be136-c7e6-4008-904e-7d192e7b1dce" providerId="ADAL" clId="{FB384B80-B670-408C-A7D4-47968057C2D9}" dt="2023-04-10T05:28:17.577" v="668" actId="20577"/>
          <ac:spMkLst>
            <pc:docMk/>
            <pc:sldMk cId="1156501172" sldId="260"/>
            <ac:spMk id="2" creationId="{69CB94C5-62F4-98EE-9535-BA1A2450E930}"/>
          </ac:spMkLst>
        </pc:spChg>
        <pc:spChg chg="mod">
          <ac:chgData name="Siegfried Tomazsewski" userId="8d0be136-c7e6-4008-904e-7d192e7b1dce" providerId="ADAL" clId="{FB384B80-B670-408C-A7D4-47968057C2D9}" dt="2023-04-10T05:27:09.847" v="571" actId="20577"/>
          <ac:spMkLst>
            <pc:docMk/>
            <pc:sldMk cId="1156501172" sldId="260"/>
            <ac:spMk id="6" creationId="{70B92238-CE2E-E726-CA22-0AFFDEE16930}"/>
          </ac:spMkLst>
        </pc:spChg>
        <pc:spChg chg="mod">
          <ac:chgData name="Siegfried Tomazsewski" userId="8d0be136-c7e6-4008-904e-7d192e7b1dce" providerId="ADAL" clId="{FB384B80-B670-408C-A7D4-47968057C2D9}" dt="2023-04-10T05:27:32.871" v="605" actId="20577"/>
          <ac:spMkLst>
            <pc:docMk/>
            <pc:sldMk cId="1156501172" sldId="260"/>
            <ac:spMk id="8" creationId="{5757A117-4209-C805-0D42-147ED1F2A9F3}"/>
          </ac:spMkLst>
        </pc:spChg>
        <pc:spChg chg="mod">
          <ac:chgData name="Siegfried Tomazsewski" userId="8d0be136-c7e6-4008-904e-7d192e7b1dce" providerId="ADAL" clId="{FB384B80-B670-408C-A7D4-47968057C2D9}" dt="2023-04-10T05:27:55.034" v="649" actId="20577"/>
          <ac:spMkLst>
            <pc:docMk/>
            <pc:sldMk cId="1156501172" sldId="260"/>
            <ac:spMk id="9" creationId="{F04B2308-E085-412D-2EE0-61E1320CF4D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8E59B-5FFC-2757-FC23-0CA2BCA316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C486CA-5E88-EB8F-2A4D-0513A9ED1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1AA85-EFED-C732-07F9-622E1123D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DF9E7-3ECA-5A27-6AFB-D2A25372B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8F101-D87F-6A23-3800-26CC3810A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2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5D1C3-1C0F-406A-CF43-91A8D138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57EEA-923D-39D2-6D71-0BCB2398F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79C9C9-1EC7-B1D6-AF0B-8F73EE911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01A3A-2320-3D95-4CB5-F3CA18079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420BD-E8CD-6E51-1BC1-743600A7F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236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82C363-EDAE-E469-67CE-F6F8C9219A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E6E861-E048-20E1-AF6F-C3D160393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50FA1-56F5-B196-02D2-438DE6EAB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67874-1E1B-CA3D-51F5-0425558FB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3DB56F-D42A-DE5E-DF87-6FA66E1D9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63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E2B71-FB71-53D4-6D91-9B92EB4D3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8B226-419E-9D88-8AC5-303C1B0DD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ADEC2-86A6-4C43-E213-6F96C82A1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BE666-6C98-2782-CCA3-6F84D9E3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B6F4C-F869-EFE0-821F-B2A3FFE72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54FF2-88CC-D8BD-2D4C-578DB3687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9BB0FF-3FDD-C4FF-C15B-B982828A8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598BF-12F8-FADC-489C-3394CE7AC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BD810-3818-19C0-DD5B-344DAD933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DA08B3-62E1-BBA9-19EE-07D3309C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3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A1F3B-708A-5BFF-4A70-5CD189607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C3C30-16CF-B578-05E0-D266D0097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097FCD-5B22-5DDB-5AC8-36C449EB6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5E366-3DD6-3192-E160-2AE786E2B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578475-CA0D-D449-F8EA-AB67E835A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D00688-6F97-F24C-ABFD-2A666D7C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842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7741A-7353-04DC-A0C5-1CA45A404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C1EB1-9901-1438-1483-68CDF53C3F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2EDC75-D9FF-B065-4AA6-FDAA804926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01ADE3-C23F-3961-8D68-F1FEE309EA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81B349-0F41-CE0E-9EB1-93DC12B440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DC3C7A-1E64-0C27-13EA-D604373C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3A5F49-30ED-C8F7-29D9-F15CBAD4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F87CD0-0543-6867-C37B-F983367A8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15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9388-DB9C-9016-C271-588C854C9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A4BF3E-547C-2EBD-BE7A-3A696A3AF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0010F8-5843-C170-8FE9-7ADCE4B4B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491E8A-BF59-FD20-0CD8-42ADD5417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5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5483E5-5877-C488-822C-D770CB269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8677E6-BA60-8F2B-C368-D7AFAAB1D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8D5FA7-83A1-DB3C-31D5-AF4D909C1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7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E97FE-BD27-05EB-018C-AB98FE069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12850-E00D-7DD4-537D-99BF3215F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6D40A-1914-7F31-12E1-D8EAC76AF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864D5-01AB-9BF5-4759-AD744899C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7D9CF-9134-0F2D-C340-41699D8B2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4598B-D533-CDE4-A49A-726F161DA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91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7896E-A968-1B61-C016-CF63360E3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3999F4-1512-2E61-ED16-9925C5E49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1347C-33BE-ACE7-D917-B9DF9CF5D5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D6A9E-2D01-E7A8-CEE8-651B6FBC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1C8A8-E9BD-485C-5D80-1BB0D7EF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BD82A-34CD-EB8F-560B-AD9710F84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4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33CB95-5C95-583B-5697-FDC214888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A11996-6489-7FDA-8F93-5CBD72127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065A5-8B09-4749-378E-B0533C880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52BF4-76E3-4E5A-9D3A-385EC68BB7CB}" type="datetimeFigureOut">
              <a:rPr lang="en-US" smtClean="0"/>
              <a:t>4/10/2023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DFBEC-8608-F1EC-7C18-4B29D0812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807C0-D912-B672-CD85-FE2B6FB190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8814-B477-47BD-9B29-ECFC87F99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3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sky, sunset, nature">
            <a:extLst>
              <a:ext uri="{FF2B5EF4-FFF2-40B4-BE49-F238E27FC236}">
                <a16:creationId xmlns:a16="http://schemas.microsoft.com/office/drawing/2014/main" id="{56732575-E2B5-F387-5D07-B4D4FA9AA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CB94C5-62F4-98EE-9535-BA1A2450E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107" y="346076"/>
            <a:ext cx="9222297" cy="879475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Calling Ministry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20185-69BB-6540-FDD8-311B7418F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19110"/>
            <a:ext cx="9144000" cy="1655762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Africa Pentecostal Mission Consultation 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Nairobi Kenya</a:t>
            </a: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2023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250DB7-7595-E2BB-3D74-0AAAAE522498}"/>
              </a:ext>
            </a:extLst>
          </p:cNvPr>
          <p:cNvSpPr txBox="1"/>
          <p:nvPr/>
        </p:nvSpPr>
        <p:spPr>
          <a:xfrm>
            <a:off x="1023456" y="1995112"/>
            <a:ext cx="1086374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NORTH AFRICA AND SUB-SAHARAN AFRICA </a:t>
            </a:r>
          </a:p>
          <a:p>
            <a:pPr algn="ctr"/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COOPERATION REACHING THE UNREACHED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314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sky, sunset, nature">
            <a:extLst>
              <a:ext uri="{FF2B5EF4-FFF2-40B4-BE49-F238E27FC236}">
                <a16:creationId xmlns:a16="http://schemas.microsoft.com/office/drawing/2014/main" id="{56732575-E2B5-F387-5D07-B4D4FA9AA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CB94C5-62F4-98EE-9535-BA1A2450E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107" y="346076"/>
            <a:ext cx="9222297" cy="879475"/>
          </a:xfrm>
        </p:spPr>
        <p:txBody>
          <a:bodyPr anchor="t"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520185-69BB-6540-FDD8-311B7418F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4122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/>
              <a:t>2. Sub-Sahara Christians</a:t>
            </a:r>
          </a:p>
          <a:p>
            <a:pPr algn="l"/>
            <a:r>
              <a:rPr lang="en-US" sz="3200" dirty="0"/>
              <a:t>	a) strength</a:t>
            </a:r>
          </a:p>
          <a:p>
            <a:pPr algn="l"/>
            <a:r>
              <a:rPr lang="en-US" sz="3200" dirty="0"/>
              <a:t>	b) weaknesses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250DB7-7595-E2BB-3D74-0AAAAE522498}"/>
              </a:ext>
            </a:extLst>
          </p:cNvPr>
          <p:cNvSpPr txBox="1"/>
          <p:nvPr/>
        </p:nvSpPr>
        <p:spPr>
          <a:xfrm>
            <a:off x="1023456" y="1995112"/>
            <a:ext cx="10863743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/>
              <a:t>North African Christians</a:t>
            </a:r>
          </a:p>
          <a:p>
            <a:pPr marL="971550" lvl="1" indent="-514350">
              <a:buAutoNum type="alphaLcParenR"/>
            </a:pPr>
            <a:r>
              <a:rPr lang="en-US" sz="3200" dirty="0"/>
              <a:t>Expats, Missionaries, Workers…</a:t>
            </a:r>
          </a:p>
          <a:p>
            <a:pPr marL="971550" lvl="1" indent="-514350">
              <a:buAutoNum type="alphaLcParenR"/>
            </a:pPr>
            <a:r>
              <a:rPr lang="en-US" sz="3200" dirty="0"/>
              <a:t>MBB’s</a:t>
            </a:r>
          </a:p>
        </p:txBody>
      </p:sp>
    </p:spTree>
    <p:extLst>
      <p:ext uri="{BB962C8B-B14F-4D97-AF65-F5344CB8AC3E}">
        <p14:creationId xmlns:p14="http://schemas.microsoft.com/office/powerpoint/2010/main" val="75610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sky, sunset, nature">
            <a:extLst>
              <a:ext uri="{FF2B5EF4-FFF2-40B4-BE49-F238E27FC236}">
                <a16:creationId xmlns:a16="http://schemas.microsoft.com/office/drawing/2014/main" id="{56732575-E2B5-F387-5D07-B4D4FA9AA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CB94C5-62F4-98EE-9535-BA1A2450E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107" y="346076"/>
            <a:ext cx="9222297" cy="879475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250DB7-7595-E2BB-3D74-0AAAAE522498}"/>
              </a:ext>
            </a:extLst>
          </p:cNvPr>
          <p:cNvSpPr txBox="1"/>
          <p:nvPr/>
        </p:nvSpPr>
        <p:spPr>
          <a:xfrm>
            <a:off x="1289107" y="2969700"/>
            <a:ext cx="108637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n-US" sz="32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0B92238-CE2E-E726-CA22-0AFFDEE16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4149"/>
            <a:ext cx="9144000" cy="835738"/>
          </a:xfrm>
        </p:spPr>
        <p:txBody>
          <a:bodyPr>
            <a:normAutofit/>
          </a:bodyPr>
          <a:lstStyle/>
          <a:p>
            <a:r>
              <a:rPr lang="en-US" sz="3200" dirty="0"/>
              <a:t>Reaching the unreached</a:t>
            </a:r>
          </a:p>
        </p:txBody>
      </p:sp>
      <p:sp>
        <p:nvSpPr>
          <p:cNvPr id="8" name="Subtitle 5">
            <a:extLst>
              <a:ext uri="{FF2B5EF4-FFF2-40B4-BE49-F238E27FC236}">
                <a16:creationId xmlns:a16="http://schemas.microsoft.com/office/drawing/2014/main" id="{5757A117-4209-C805-0D42-147ED1F2A9F3}"/>
              </a:ext>
            </a:extLst>
          </p:cNvPr>
          <p:cNvSpPr txBox="1">
            <a:spLocks/>
          </p:cNvSpPr>
          <p:nvPr/>
        </p:nvSpPr>
        <p:spPr>
          <a:xfrm>
            <a:off x="1524000" y="2593262"/>
            <a:ext cx="9144000" cy="835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Making Disciples</a:t>
            </a:r>
          </a:p>
          <a:p>
            <a:endParaRPr lang="en-US" sz="3200" dirty="0"/>
          </a:p>
        </p:txBody>
      </p:sp>
      <p:sp>
        <p:nvSpPr>
          <p:cNvPr id="9" name="Subtitle 5">
            <a:extLst>
              <a:ext uri="{FF2B5EF4-FFF2-40B4-BE49-F238E27FC236}">
                <a16:creationId xmlns:a16="http://schemas.microsoft.com/office/drawing/2014/main" id="{F04B2308-E085-412D-2EE0-61E1320CF4D8}"/>
              </a:ext>
            </a:extLst>
          </p:cNvPr>
          <p:cNvSpPr txBox="1">
            <a:spLocks/>
          </p:cNvSpPr>
          <p:nvPr/>
        </p:nvSpPr>
        <p:spPr>
          <a:xfrm>
            <a:off x="1524000" y="3827155"/>
            <a:ext cx="9144000" cy="835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Making Disciple-Makers</a:t>
            </a:r>
          </a:p>
        </p:txBody>
      </p:sp>
    </p:spTree>
    <p:extLst>
      <p:ext uri="{BB962C8B-B14F-4D97-AF65-F5344CB8AC3E}">
        <p14:creationId xmlns:p14="http://schemas.microsoft.com/office/powerpoint/2010/main" val="3167904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sky, sunset, nature">
            <a:extLst>
              <a:ext uri="{FF2B5EF4-FFF2-40B4-BE49-F238E27FC236}">
                <a16:creationId xmlns:a16="http://schemas.microsoft.com/office/drawing/2014/main" id="{56732575-E2B5-F387-5D07-B4D4FA9AA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CB94C5-62F4-98EE-9535-BA1A2450E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107" y="346076"/>
            <a:ext cx="9222297" cy="879475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Collaboration &amp; Networking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0B92238-CE2E-E726-CA22-0AFFDEE16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4149"/>
            <a:ext cx="9144000" cy="2156732"/>
          </a:xfrm>
        </p:spPr>
        <p:txBody>
          <a:bodyPr>
            <a:no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200" dirty="0"/>
              <a:t>Unknown factors:</a:t>
            </a:r>
          </a:p>
          <a:p>
            <a:pPr marL="1371600" lvl="2" indent="-457200" algn="l">
              <a:buFontTx/>
              <a:buChar char="-"/>
            </a:pPr>
            <a:r>
              <a:rPr lang="en-US" sz="3200" dirty="0"/>
              <a:t>Organizations</a:t>
            </a:r>
          </a:p>
          <a:p>
            <a:pPr marL="1371600" lvl="2" indent="-457200" algn="l">
              <a:buFontTx/>
              <a:buChar char="-"/>
            </a:pPr>
            <a:r>
              <a:rPr lang="en-US" sz="3200" dirty="0"/>
              <a:t>People</a:t>
            </a:r>
          </a:p>
          <a:p>
            <a:pPr marL="1371600" lvl="2" indent="-457200" algn="l">
              <a:buFontTx/>
              <a:buChar char="-"/>
            </a:pPr>
            <a:r>
              <a:rPr lang="en-US" sz="3200" dirty="0"/>
              <a:t>Target group - Objectives</a:t>
            </a:r>
          </a:p>
        </p:txBody>
      </p:sp>
      <p:sp>
        <p:nvSpPr>
          <p:cNvPr id="9" name="Subtitle 5">
            <a:extLst>
              <a:ext uri="{FF2B5EF4-FFF2-40B4-BE49-F238E27FC236}">
                <a16:creationId xmlns:a16="http://schemas.microsoft.com/office/drawing/2014/main" id="{F04B2308-E085-412D-2EE0-61E1320CF4D8}"/>
              </a:ext>
            </a:extLst>
          </p:cNvPr>
          <p:cNvSpPr txBox="1">
            <a:spLocks/>
          </p:cNvSpPr>
          <p:nvPr/>
        </p:nvSpPr>
        <p:spPr>
          <a:xfrm>
            <a:off x="1524000" y="4809292"/>
            <a:ext cx="9144000" cy="835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200" dirty="0"/>
              <a:t>Information-Exchange through Collaboration</a:t>
            </a:r>
          </a:p>
        </p:txBody>
      </p:sp>
      <p:sp>
        <p:nvSpPr>
          <p:cNvPr id="3" name="Subtitle 5">
            <a:extLst>
              <a:ext uri="{FF2B5EF4-FFF2-40B4-BE49-F238E27FC236}">
                <a16:creationId xmlns:a16="http://schemas.microsoft.com/office/drawing/2014/main" id="{1FBC6693-EED9-8C4E-E2D3-5C1F25C4DFA2}"/>
              </a:ext>
            </a:extLst>
          </p:cNvPr>
          <p:cNvSpPr txBox="1">
            <a:spLocks/>
          </p:cNvSpPr>
          <p:nvPr/>
        </p:nvSpPr>
        <p:spPr>
          <a:xfrm>
            <a:off x="1524000" y="5645030"/>
            <a:ext cx="9144000" cy="835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200" dirty="0"/>
              <a:t>Strategic planning through networking</a:t>
            </a:r>
          </a:p>
        </p:txBody>
      </p:sp>
    </p:spTree>
    <p:extLst>
      <p:ext uri="{BB962C8B-B14F-4D97-AF65-F5344CB8AC3E}">
        <p14:creationId xmlns:p14="http://schemas.microsoft.com/office/powerpoint/2010/main" val="3605923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sky, sunset, nature">
            <a:extLst>
              <a:ext uri="{FF2B5EF4-FFF2-40B4-BE49-F238E27FC236}">
                <a16:creationId xmlns:a16="http://schemas.microsoft.com/office/drawing/2014/main" id="{56732575-E2B5-F387-5D07-B4D4FA9AA9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CB94C5-62F4-98EE-9535-BA1A2450E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9107" y="346076"/>
            <a:ext cx="9222297" cy="879475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Next steps to plan up to 2033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250DB7-7595-E2BB-3D74-0AAAAE522498}"/>
              </a:ext>
            </a:extLst>
          </p:cNvPr>
          <p:cNvSpPr txBox="1"/>
          <p:nvPr/>
        </p:nvSpPr>
        <p:spPr>
          <a:xfrm>
            <a:off x="1289107" y="2969700"/>
            <a:ext cx="1086374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endParaRPr lang="en-US" sz="3200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0B92238-CE2E-E726-CA22-0AFFDEE169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44149"/>
            <a:ext cx="9144000" cy="835738"/>
          </a:xfrm>
        </p:spPr>
        <p:txBody>
          <a:bodyPr>
            <a:normAutofit/>
          </a:bodyPr>
          <a:lstStyle/>
          <a:p>
            <a:r>
              <a:rPr lang="en-US" sz="3200" dirty="0"/>
              <a:t>Connect leadership</a:t>
            </a:r>
          </a:p>
        </p:txBody>
      </p:sp>
      <p:sp>
        <p:nvSpPr>
          <p:cNvPr id="8" name="Subtitle 5">
            <a:extLst>
              <a:ext uri="{FF2B5EF4-FFF2-40B4-BE49-F238E27FC236}">
                <a16:creationId xmlns:a16="http://schemas.microsoft.com/office/drawing/2014/main" id="{5757A117-4209-C805-0D42-147ED1F2A9F3}"/>
              </a:ext>
            </a:extLst>
          </p:cNvPr>
          <p:cNvSpPr txBox="1">
            <a:spLocks/>
          </p:cNvSpPr>
          <p:nvPr/>
        </p:nvSpPr>
        <p:spPr>
          <a:xfrm>
            <a:off x="1524000" y="2593262"/>
            <a:ext cx="9144000" cy="835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Deploy workers to strategic places</a:t>
            </a:r>
          </a:p>
          <a:p>
            <a:endParaRPr lang="en-US" sz="3200" dirty="0"/>
          </a:p>
        </p:txBody>
      </p:sp>
      <p:sp>
        <p:nvSpPr>
          <p:cNvPr id="9" name="Subtitle 5">
            <a:extLst>
              <a:ext uri="{FF2B5EF4-FFF2-40B4-BE49-F238E27FC236}">
                <a16:creationId xmlns:a16="http://schemas.microsoft.com/office/drawing/2014/main" id="{F04B2308-E085-412D-2EE0-61E1320CF4D8}"/>
              </a:ext>
            </a:extLst>
          </p:cNvPr>
          <p:cNvSpPr txBox="1">
            <a:spLocks/>
          </p:cNvSpPr>
          <p:nvPr/>
        </p:nvSpPr>
        <p:spPr>
          <a:xfrm>
            <a:off x="1524000" y="3827155"/>
            <a:ext cx="9144000" cy="835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Connect with Intercession and other networks</a:t>
            </a:r>
          </a:p>
        </p:txBody>
      </p:sp>
    </p:spTree>
    <p:extLst>
      <p:ext uri="{BB962C8B-B14F-4D97-AF65-F5344CB8AC3E}">
        <p14:creationId xmlns:p14="http://schemas.microsoft.com/office/powerpoint/2010/main" val="1156501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88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Calling Ministry</vt:lpstr>
      <vt:lpstr>PowerPoint Presentation</vt:lpstr>
      <vt:lpstr>Objectives</vt:lpstr>
      <vt:lpstr>Collaboration &amp; Networking</vt:lpstr>
      <vt:lpstr>Next steps to plan up to 2033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Siegfried Tomazsewski</dc:creator>
  <cp:lastModifiedBy>Siegfried Tomazsewski</cp:lastModifiedBy>
  <cp:revision>2</cp:revision>
  <dcterms:created xsi:type="dcterms:W3CDTF">2023-04-09T13:58:48Z</dcterms:created>
  <dcterms:modified xsi:type="dcterms:W3CDTF">2023-04-10T05:28:23Z</dcterms:modified>
</cp:coreProperties>
</file>